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70" r:id="rId3"/>
    <p:sldId id="269" r:id="rId4"/>
    <p:sldId id="268" r:id="rId5"/>
    <p:sldId id="267" r:id="rId6"/>
    <p:sldId id="266" r:id="rId7"/>
    <p:sldId id="265" r:id="rId8"/>
    <p:sldId id="264" r:id="rId9"/>
    <p:sldId id="263" r:id="rId10"/>
    <p:sldId id="262" r:id="rId11"/>
    <p:sldId id="261" r:id="rId12"/>
    <p:sldId id="260" r:id="rId13"/>
    <p:sldId id="257" r:id="rId14"/>
    <p:sldId id="256" r:id="rId15"/>
    <p:sldId id="258" r:id="rId16"/>
  </p:sldIdLst>
  <p:sldSz cx="6858000" cy="9906000" type="A4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3A31759-4810-425B-913B-B09F9B5CEA58}">
          <p14:sldIdLst>
            <p14:sldId id="259"/>
          </p14:sldIdLst>
        </p14:section>
        <p14:section name="Single" id="{B0C9116B-6CCD-47E6-AD53-E93A207D4647}">
          <p14:sldIdLst>
            <p14:sldId id="270"/>
            <p14:sldId id="269"/>
            <p14:sldId id="268"/>
            <p14:sldId id="267"/>
            <p14:sldId id="266"/>
            <p14:sldId id="265"/>
            <p14:sldId id="264"/>
            <p14:sldId id="263"/>
            <p14:sldId id="262"/>
            <p14:sldId id="261"/>
            <p14:sldId id="260"/>
            <p14:sldId id="257"/>
          </p14:sldIdLst>
        </p14:section>
        <p14:section name="Origs" id="{AC27786A-53DB-42D9-B486-4A8514198DDB}">
          <p14:sldIdLst>
            <p14:sldId id="256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77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3888" y="11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1133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43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3113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389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09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217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5281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2164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9433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337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2644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CF781-B988-423F-9A3D-B4C95F1608FF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71DCC-A5EC-4A39-A9B6-2D897F236EDE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9453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rafik 99">
            <a:extLst>
              <a:ext uri="{FF2B5EF4-FFF2-40B4-BE49-F238E27FC236}">
                <a16:creationId xmlns:a16="http://schemas.microsoft.com/office/drawing/2014/main" id="{BEE9FC1D-8ABA-48F0-A4FC-5CC52FB4C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923490"/>
            <a:ext cx="6245675" cy="722061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1F92666A-5E2E-4CCF-8CC3-10C8CDFF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1732683"/>
            <a:ext cx="6245675" cy="722061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98070ED5-1B0E-4DC6-8C53-775BFEB50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2541876"/>
            <a:ext cx="6245675" cy="722061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C647760-221F-4BD2-95DC-59E479E4F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3351069"/>
            <a:ext cx="6245675" cy="722061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4CF4CB90-EFBF-457B-9698-DA0847B90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4160262"/>
            <a:ext cx="6245675" cy="722061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FA497E68-0DE6-4BC7-98A3-F68DEF6A8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4969455"/>
            <a:ext cx="6245675" cy="722061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31C16C55-D49D-40C1-816E-C475B4E29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5778648"/>
            <a:ext cx="6245675" cy="722061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191E0128-93A8-4288-AD60-82ECE989F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6587841"/>
            <a:ext cx="6245675" cy="722061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D12F9784-BE3A-4FFD-ACFA-1D395BF47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7397034"/>
            <a:ext cx="6245675" cy="722061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960C1C4B-CAB8-4063-B78C-F561BEBD94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8206227"/>
            <a:ext cx="6245675" cy="722061"/>
          </a:xfrm>
          <a:prstGeom prst="rect">
            <a:avLst/>
          </a:prstGeom>
        </p:spPr>
      </p:pic>
      <p:pic>
        <p:nvPicPr>
          <p:cNvPr id="110" name="Grafik 109">
            <a:extLst>
              <a:ext uri="{FF2B5EF4-FFF2-40B4-BE49-F238E27FC236}">
                <a16:creationId xmlns:a16="http://schemas.microsoft.com/office/drawing/2014/main" id="{F267C7C8-CB15-4D87-AA8D-6BD6727714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9015415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0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rafik 101">
            <a:extLst>
              <a:ext uri="{FF2B5EF4-FFF2-40B4-BE49-F238E27FC236}">
                <a16:creationId xmlns:a16="http://schemas.microsoft.com/office/drawing/2014/main" id="{98070ED5-1B0E-4DC6-8C53-775BFEB50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2541876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4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0">
            <a:extLst>
              <a:ext uri="{FF2B5EF4-FFF2-40B4-BE49-F238E27FC236}">
                <a16:creationId xmlns:a16="http://schemas.microsoft.com/office/drawing/2014/main" id="{1F92666A-5E2E-4CCF-8CC3-10C8CDFF6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1732683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3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rafik 99">
            <a:extLst>
              <a:ext uri="{FF2B5EF4-FFF2-40B4-BE49-F238E27FC236}">
                <a16:creationId xmlns:a16="http://schemas.microsoft.com/office/drawing/2014/main" id="{BEE9FC1D-8ABA-48F0-A4FC-5CC52FB4C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923490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fik 98">
            <a:extLst>
              <a:ext uri="{FF2B5EF4-FFF2-40B4-BE49-F238E27FC236}">
                <a16:creationId xmlns:a16="http://schemas.microsoft.com/office/drawing/2014/main" id="{E7E0985F-1B0D-4FA0-8A9A-B32C53317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2" y="114297"/>
            <a:ext cx="6245676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2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rafik 99">
            <a:extLst>
              <a:ext uri="{FF2B5EF4-FFF2-40B4-BE49-F238E27FC236}">
                <a16:creationId xmlns:a16="http://schemas.microsoft.com/office/drawing/2014/main" id="{BEE9FC1D-8ABA-48F0-A4FC-5CC52FB4C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923490"/>
            <a:ext cx="6245675" cy="722061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1F92666A-5E2E-4CCF-8CC3-10C8CDFF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1732683"/>
            <a:ext cx="6245675" cy="722061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98070ED5-1B0E-4DC6-8C53-775BFEB50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2541876"/>
            <a:ext cx="6245675" cy="722061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C647760-221F-4BD2-95DC-59E479E4F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3351069"/>
            <a:ext cx="6245675" cy="722061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4CF4CB90-EFBF-457B-9698-DA0847B90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4160262"/>
            <a:ext cx="6245675" cy="722061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FA497E68-0DE6-4BC7-98A3-F68DEF6A8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4969455"/>
            <a:ext cx="6245675" cy="722061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31C16C55-D49D-40C1-816E-C475B4E29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5778648"/>
            <a:ext cx="6245675" cy="722061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191E0128-93A8-4288-AD60-82ECE989FB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6587841"/>
            <a:ext cx="6245675" cy="722061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D12F9784-BE3A-4FFD-ACFA-1D395BF47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7397034"/>
            <a:ext cx="6245675" cy="722061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960C1C4B-CAB8-4063-B78C-F561BEBD94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8206227"/>
            <a:ext cx="6245675" cy="722061"/>
          </a:xfrm>
          <a:prstGeom prst="rect">
            <a:avLst/>
          </a:prstGeom>
        </p:spPr>
      </p:pic>
      <p:pic>
        <p:nvPicPr>
          <p:cNvPr id="110" name="Grafik 109">
            <a:extLst>
              <a:ext uri="{FF2B5EF4-FFF2-40B4-BE49-F238E27FC236}">
                <a16:creationId xmlns:a16="http://schemas.microsoft.com/office/drawing/2014/main" id="{F267C7C8-CB15-4D87-AA8D-6BD6727714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9015415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3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92A9D6-75B4-4BCC-BC4C-76B03434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628650"/>
            <a:ext cx="5915025" cy="8293630"/>
          </a:xfrm>
        </p:spPr>
        <p:txBody>
          <a:bodyPr>
            <a:normAutofit/>
          </a:bodyPr>
          <a:lstStyle/>
          <a:p>
            <a:r>
              <a:rPr lang="pt-BR" sz="3200" dirty="0"/>
              <a:t>#genuary2021</a:t>
            </a:r>
          </a:p>
          <a:p>
            <a:r>
              <a:rPr lang="pt-BR" sz="3200" dirty="0"/>
              <a:t>#neguary2021</a:t>
            </a:r>
          </a:p>
          <a:p>
            <a:r>
              <a:rPr lang="pt-BR" sz="3200" dirty="0"/>
              <a:t>#aegunry2021</a:t>
            </a:r>
          </a:p>
          <a:p>
            <a:r>
              <a:rPr lang="pt-BR" sz="3200" dirty="0"/>
              <a:t>#a2gunry20e1</a:t>
            </a:r>
          </a:p>
          <a:p>
            <a:r>
              <a:rPr lang="pt-BR" sz="3200" dirty="0"/>
              <a:t>#a2gunr2y0e1</a:t>
            </a:r>
          </a:p>
          <a:p>
            <a:r>
              <a:rPr lang="pt-BR" sz="3200" dirty="0"/>
              <a:t>#angu2r2y0e1</a:t>
            </a:r>
          </a:p>
          <a:p>
            <a:r>
              <a:rPr lang="pt-BR" sz="3200" dirty="0"/>
              <a:t>#angu2r2y01e</a:t>
            </a:r>
          </a:p>
          <a:p>
            <a:r>
              <a:rPr lang="pt-BR" sz="3200" dirty="0"/>
              <a:t>#gnau2r2y01e</a:t>
            </a:r>
          </a:p>
          <a:p>
            <a:r>
              <a:rPr lang="pt-BR" sz="3200" dirty="0"/>
              <a:t>rgnau2#2y01e</a:t>
            </a:r>
          </a:p>
          <a:p>
            <a:r>
              <a:rPr lang="pt-BR" sz="3200" dirty="0"/>
              <a:t>rgnau22#y01e</a:t>
            </a:r>
          </a:p>
          <a:p>
            <a:r>
              <a:rPr lang="pt-BR" sz="3200" dirty="0"/>
              <a:t>rg0au22#yn1e</a:t>
            </a:r>
          </a:p>
          <a:p>
            <a:r>
              <a:rPr lang="pt-BR" sz="3200" dirty="0"/>
              <a:t>r20aug2#yn1e</a:t>
            </a:r>
          </a:p>
          <a:p>
            <a:r>
              <a:rPr lang="pt-BR" sz="3200" dirty="0"/>
              <a:t>r202uga#yn1e</a:t>
            </a:r>
          </a:p>
          <a:p>
            <a:r>
              <a:rPr lang="pt-BR" sz="3200" dirty="0"/>
              <a:t>r202u#agyn1e</a:t>
            </a:r>
          </a:p>
          <a:p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271906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rafik 109">
            <a:extLst>
              <a:ext uri="{FF2B5EF4-FFF2-40B4-BE49-F238E27FC236}">
                <a16:creationId xmlns:a16="http://schemas.microsoft.com/office/drawing/2014/main" id="{F267C7C8-CB15-4D87-AA8D-6BD672771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9015415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5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rafik 108">
            <a:extLst>
              <a:ext uri="{FF2B5EF4-FFF2-40B4-BE49-F238E27FC236}">
                <a16:creationId xmlns:a16="http://schemas.microsoft.com/office/drawing/2014/main" id="{960C1C4B-CAB8-4063-B78C-F561BEBD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8206227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6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fik 107">
            <a:extLst>
              <a:ext uri="{FF2B5EF4-FFF2-40B4-BE49-F238E27FC236}">
                <a16:creationId xmlns:a16="http://schemas.microsoft.com/office/drawing/2014/main" id="{D12F9784-BE3A-4FFD-ACFA-1D395BF4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7397034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rafik 106">
            <a:extLst>
              <a:ext uri="{FF2B5EF4-FFF2-40B4-BE49-F238E27FC236}">
                <a16:creationId xmlns:a16="http://schemas.microsoft.com/office/drawing/2014/main" id="{191E0128-93A8-4288-AD60-82ECE989F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6587841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5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rafik 105">
            <a:extLst>
              <a:ext uri="{FF2B5EF4-FFF2-40B4-BE49-F238E27FC236}">
                <a16:creationId xmlns:a16="http://schemas.microsoft.com/office/drawing/2014/main" id="{31C16C55-D49D-40C1-816E-C475B4E29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5778648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rafik 104">
            <a:extLst>
              <a:ext uri="{FF2B5EF4-FFF2-40B4-BE49-F238E27FC236}">
                <a16:creationId xmlns:a16="http://schemas.microsoft.com/office/drawing/2014/main" id="{FA497E68-0DE6-4BC7-98A3-F68DEF6A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4969455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0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fik 103">
            <a:extLst>
              <a:ext uri="{FF2B5EF4-FFF2-40B4-BE49-F238E27FC236}">
                <a16:creationId xmlns:a16="http://schemas.microsoft.com/office/drawing/2014/main" id="{4CF4CB90-EFBF-457B-9698-DA0847B90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4160262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rafik 102">
            <a:extLst>
              <a:ext uri="{FF2B5EF4-FFF2-40B4-BE49-F238E27FC236}">
                <a16:creationId xmlns:a16="http://schemas.microsoft.com/office/drawing/2014/main" id="{EC647760-221F-4BD2-95DC-59E479E4F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162" y="3351069"/>
            <a:ext cx="6245675" cy="7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1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</Words>
  <Application>Microsoft Office PowerPoint</Application>
  <PresentationFormat>A4-Papier (210 x 297 mm)</PresentationFormat>
  <Paragraphs>14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Felix Kratzer</dc:creator>
  <cp:lastModifiedBy>Felix Kratzer</cp:lastModifiedBy>
  <cp:revision>18</cp:revision>
  <cp:lastPrinted>2021-01-10T09:13:07Z</cp:lastPrinted>
  <dcterms:created xsi:type="dcterms:W3CDTF">2021-01-05T12:36:06Z</dcterms:created>
  <dcterms:modified xsi:type="dcterms:W3CDTF">2021-01-10T09:23:45Z</dcterms:modified>
</cp:coreProperties>
</file>